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8"/>
  </p:notesMasterIdLst>
  <p:sldIdLst>
    <p:sldId id="257" r:id="rId2"/>
    <p:sldId id="267" r:id="rId3"/>
    <p:sldId id="266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DE074C-1287-4E39-BBB7-8A9397D10AC2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7CB2F84-52A2-4557-99EA-E54F45039A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78460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7CB2F84-52A2-4557-99EA-E54F45039A3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1189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7DD0-BEEB-49C8-922C-376C5E851B68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9AB3-C339-4267-8905-D5CA8CAC92D3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7DD0-BEEB-49C8-922C-376C5E851B68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9AB3-C339-4267-8905-D5CA8CAC9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7DD0-BEEB-49C8-922C-376C5E851B68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9AB3-C339-4267-8905-D5CA8CAC9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7DD0-BEEB-49C8-922C-376C5E851B68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9AB3-C339-4267-8905-D5CA8CAC9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7DD0-BEEB-49C8-922C-376C5E851B68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9AB3-C339-4267-8905-D5CA8CAC92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7DD0-BEEB-49C8-922C-376C5E851B68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9AB3-C339-4267-8905-D5CA8CAC9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7DD0-BEEB-49C8-922C-376C5E851B68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9AB3-C339-4267-8905-D5CA8CAC92D3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7DD0-BEEB-49C8-922C-376C5E851B68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9AB3-C339-4267-8905-D5CA8CAC9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7DD0-BEEB-49C8-922C-376C5E851B68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9AB3-C339-4267-8905-D5CA8CAC9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7DD0-BEEB-49C8-922C-376C5E851B68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9AB3-C339-4267-8905-D5CA8CAC92D3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A7DD0-BEEB-49C8-922C-376C5E851B68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8C9AB3-C339-4267-8905-D5CA8CAC92D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339A7DD0-BEEB-49C8-922C-376C5E851B68}" type="datetimeFigureOut">
              <a:rPr lang="en-US" smtClean="0"/>
              <a:t>12/21/2011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568C9AB3-C339-4267-8905-D5CA8CAC92D3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Computer </a:t>
            </a:r>
            <a:r>
              <a:rPr lang="en-US" dirty="0" smtClean="0"/>
              <a:t>Software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Objective 2.02:  Understand computer performance and features</a:t>
            </a:r>
            <a:endParaRPr lang="en-US" dirty="0"/>
          </a:p>
        </p:txBody>
      </p:sp>
      <p:pic>
        <p:nvPicPr>
          <p:cNvPr id="1029" name="Picture 5" descr="http://borralm.files.wordpress.com/2011/10/computer-program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05600" y="3429000"/>
            <a:ext cx="2286000" cy="2286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Essential Question: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en-US" sz="2800" dirty="0" smtClean="0"/>
              <a:t>What are the functions and components of operating systems and programs?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3514243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Computer </a:t>
            </a:r>
            <a:r>
              <a:rPr lang="en-US" dirty="0" smtClean="0"/>
              <a:t>Components: Software</a:t>
            </a:r>
            <a:endParaRPr lang="en-US" dirty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dirty="0"/>
              <a:t>Software – </a:t>
            </a:r>
            <a:r>
              <a:rPr lang="en-US" sz="2800" dirty="0"/>
              <a:t>the instructions that tell the computer what to do; programs of the computer system</a:t>
            </a:r>
          </a:p>
        </p:txBody>
      </p:sp>
      <p:pic>
        <p:nvPicPr>
          <p:cNvPr id="2050" name="Picture 2" descr="C:\Documents and Settings\tonya_jarrett\Local Settings\Temporary Internet Files\Content.IE5\GIJJL7W2\MP900305895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21011" y="3657600"/>
            <a:ext cx="1752600" cy="24569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System Software</a:t>
            </a:r>
          </a:p>
        </p:txBody>
      </p:sp>
      <p:sp>
        <p:nvSpPr>
          <p:cNvPr id="32774" name="Rectangle 6"/>
          <p:cNvSpPr>
            <a:spLocks noGrp="1" noChangeArrowheads="1"/>
          </p:cNvSpPr>
          <p:nvPr>
            <p:ph idx="1"/>
          </p:nvPr>
        </p:nvSpPr>
        <p:spPr>
          <a:xfrm>
            <a:off x="762000" y="685800"/>
            <a:ext cx="7543800" cy="5067300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</a:pPr>
            <a:r>
              <a:rPr lang="en-US" sz="3000" dirty="0"/>
              <a:t>Also known as the operating system (OS</a:t>
            </a:r>
            <a:r>
              <a:rPr lang="en-US" sz="3000" dirty="0" smtClean="0"/>
              <a:t>)</a:t>
            </a:r>
          </a:p>
          <a:p>
            <a:pPr>
              <a:lnSpc>
                <a:spcPct val="90000"/>
              </a:lnSpc>
            </a:pPr>
            <a:endParaRPr lang="en-US" sz="3000" dirty="0"/>
          </a:p>
          <a:p>
            <a:pPr>
              <a:lnSpc>
                <a:spcPct val="90000"/>
              </a:lnSpc>
            </a:pPr>
            <a:r>
              <a:rPr lang="en-US" sz="3000" dirty="0"/>
              <a:t>Sets the rules for how the hardware and software work together</a:t>
            </a:r>
          </a:p>
          <a:p>
            <a:pPr>
              <a:lnSpc>
                <a:spcPct val="90000"/>
              </a:lnSpc>
            </a:pPr>
            <a:endParaRPr lang="en-US" sz="3000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Controls </a:t>
            </a:r>
            <a:r>
              <a:rPr lang="en-US" sz="3000" dirty="0"/>
              <a:t>the operations of the computer system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Booting </a:t>
            </a:r>
            <a:r>
              <a:rPr lang="en-US" sz="2600" dirty="0"/>
              <a:t>(</a:t>
            </a:r>
            <a:r>
              <a:rPr lang="en-US" sz="2600" dirty="0" smtClean="0"/>
              <a:t>starting </a:t>
            </a:r>
            <a:r>
              <a:rPr lang="en-US" sz="2600" dirty="0"/>
              <a:t>up) the </a:t>
            </a:r>
            <a:r>
              <a:rPr lang="en-US" sz="2600" dirty="0" smtClean="0"/>
              <a:t>computer</a:t>
            </a:r>
          </a:p>
          <a:p>
            <a:pPr lvl="1">
              <a:lnSpc>
                <a:spcPct val="90000"/>
              </a:lnSpc>
            </a:pPr>
            <a:r>
              <a:rPr lang="en-US" sz="2600" dirty="0" smtClean="0"/>
              <a:t>Files stored on the hard drive</a:t>
            </a:r>
            <a:endParaRPr lang="en-US" sz="2600" dirty="0"/>
          </a:p>
          <a:p>
            <a:pPr>
              <a:lnSpc>
                <a:spcPct val="90000"/>
              </a:lnSpc>
            </a:pPr>
            <a:endParaRPr lang="en-US" sz="3000" dirty="0" smtClean="0"/>
          </a:p>
          <a:p>
            <a:pPr>
              <a:lnSpc>
                <a:spcPct val="90000"/>
              </a:lnSpc>
            </a:pPr>
            <a:r>
              <a:rPr lang="en-US" sz="3000" dirty="0" smtClean="0"/>
              <a:t>Examples</a:t>
            </a:r>
            <a:r>
              <a:rPr lang="en-US" sz="3000" dirty="0"/>
              <a:t>: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Windows </a:t>
            </a:r>
            <a:r>
              <a:rPr lang="en-US" sz="2600" dirty="0" smtClean="0"/>
              <a:t>(2000</a:t>
            </a:r>
            <a:r>
              <a:rPr lang="en-US" sz="2600" dirty="0"/>
              <a:t>, XP, </a:t>
            </a:r>
            <a:r>
              <a:rPr lang="en-US" sz="2600" dirty="0" smtClean="0"/>
              <a:t>Vista)</a:t>
            </a:r>
            <a:endParaRPr lang="en-US" sz="2600" dirty="0"/>
          </a:p>
          <a:p>
            <a:pPr lvl="1">
              <a:lnSpc>
                <a:spcPct val="90000"/>
              </a:lnSpc>
            </a:pPr>
            <a:r>
              <a:rPr lang="en-US" sz="2600" dirty="0"/>
              <a:t>Mac</a:t>
            </a:r>
          </a:p>
          <a:p>
            <a:pPr lvl="1">
              <a:lnSpc>
                <a:spcPct val="90000"/>
              </a:lnSpc>
            </a:pPr>
            <a:r>
              <a:rPr lang="en-US" sz="2600" dirty="0"/>
              <a:t>Linux</a:t>
            </a:r>
          </a:p>
          <a:p>
            <a:pPr lvl="1">
              <a:lnSpc>
                <a:spcPct val="90000"/>
              </a:lnSpc>
            </a:pPr>
            <a:endParaRPr lang="en-US" sz="2400" dirty="0"/>
          </a:p>
          <a:p>
            <a:pPr lvl="1">
              <a:lnSpc>
                <a:spcPct val="90000"/>
              </a:lnSpc>
            </a:pPr>
            <a:endParaRPr lang="en-US" sz="2400" dirty="0"/>
          </a:p>
        </p:txBody>
      </p:sp>
      <p:pic>
        <p:nvPicPr>
          <p:cNvPr id="32782" name="Picture 14" descr="B00022PTT8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629400" y="3505200"/>
            <a:ext cx="2293938" cy="2552700"/>
          </a:xfrm>
          <a:prstGeom prst="rect">
            <a:avLst/>
          </a:prstGeom>
          <a:noFill/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27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27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27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277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277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27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277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27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277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27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277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27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2774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27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/>
              <a:t>Application Software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>
          <a:xfrm>
            <a:off x="762000" y="685800"/>
            <a:ext cx="7543800" cy="4572000"/>
          </a:xfrm>
        </p:spPr>
        <p:txBody>
          <a:bodyPr>
            <a:normAutofit/>
          </a:bodyPr>
          <a:lstStyle/>
          <a:p>
            <a:r>
              <a:rPr lang="en-US" sz="2800" dirty="0"/>
              <a:t>Software that works with the operating system to meet a specific need or perform a specific task</a:t>
            </a:r>
          </a:p>
          <a:p>
            <a:endParaRPr lang="en-US" sz="2800" dirty="0" smtClean="0"/>
          </a:p>
          <a:p>
            <a:r>
              <a:rPr lang="en-US" sz="2800" dirty="0" smtClean="0"/>
              <a:t>Examples</a:t>
            </a:r>
            <a:r>
              <a:rPr lang="en-US" sz="2800" dirty="0"/>
              <a:t>:</a:t>
            </a:r>
          </a:p>
          <a:p>
            <a:pPr lvl="1"/>
            <a:r>
              <a:rPr lang="en-US" sz="2400" dirty="0"/>
              <a:t>MS Word </a:t>
            </a:r>
          </a:p>
          <a:p>
            <a:pPr lvl="1"/>
            <a:r>
              <a:rPr lang="en-US" sz="2400" dirty="0"/>
              <a:t>MS Excel</a:t>
            </a:r>
          </a:p>
          <a:p>
            <a:pPr lvl="1"/>
            <a:r>
              <a:rPr lang="en-US" sz="2400" dirty="0"/>
              <a:t>MS PowerPoint</a:t>
            </a:r>
          </a:p>
          <a:p>
            <a:pPr lvl="1"/>
            <a:r>
              <a:rPr lang="en-US" sz="2400" dirty="0" err="1"/>
              <a:t>MicroType</a:t>
            </a:r>
            <a:r>
              <a:rPr lang="en-US" sz="2400" dirty="0"/>
              <a:t> </a:t>
            </a:r>
          </a:p>
          <a:p>
            <a:pPr lvl="1"/>
            <a:r>
              <a:rPr lang="en-US" sz="2400" dirty="0"/>
              <a:t>Internet Explorer</a:t>
            </a:r>
          </a:p>
          <a:p>
            <a:endParaRPr lang="en-US" sz="2800" dirty="0"/>
          </a:p>
        </p:txBody>
      </p:sp>
      <p:pic>
        <p:nvPicPr>
          <p:cNvPr id="3074" name="Picture 2" descr="http://t3.gstatic.com/images?q=tbn:ANd9GcRPRpt1HzlKQHdzmC88EsD4ZXX_xmKquNnkO0fIO49a8QTgx1i9c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2362200"/>
            <a:ext cx="2228850" cy="20574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1026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Types of Application Software</a:t>
            </a:r>
          </a:p>
        </p:txBody>
      </p:sp>
      <p:sp>
        <p:nvSpPr>
          <p:cNvPr id="50179" name="Rectangle 1027"/>
          <p:cNvSpPr>
            <a:spLocks noGrp="1" noChangeArrowheads="1"/>
          </p:cNvSpPr>
          <p:nvPr>
            <p:ph idx="1"/>
          </p:nvPr>
        </p:nvSpPr>
        <p:spPr>
          <a:xfrm>
            <a:off x="762000" y="685800"/>
            <a:ext cx="7543800" cy="4114800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400" b="1" dirty="0"/>
              <a:t>Word Processing - </a:t>
            </a:r>
            <a:r>
              <a:rPr lang="en-US" sz="2400" dirty="0"/>
              <a:t>allows you to create, edit, and print text documents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Letters</a:t>
            </a:r>
          </a:p>
          <a:p>
            <a:pPr lvl="1">
              <a:lnSpc>
                <a:spcPct val="90000"/>
              </a:lnSpc>
            </a:pPr>
            <a:r>
              <a:rPr lang="en-US" sz="2000" dirty="0" smtClean="0"/>
              <a:t>Reports</a:t>
            </a:r>
          </a:p>
          <a:p>
            <a:pPr lvl="1"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r>
              <a:rPr lang="en-US" sz="2400" b="1" dirty="0"/>
              <a:t>Spreadsheet – </a:t>
            </a:r>
            <a:r>
              <a:rPr lang="en-US" sz="2400" dirty="0"/>
              <a:t>used to organize information and perform calculations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Electronic </a:t>
            </a:r>
            <a:r>
              <a:rPr lang="en-US" sz="2000" dirty="0" err="1" smtClean="0"/>
              <a:t>gradebook</a:t>
            </a:r>
            <a:endParaRPr lang="en-US" sz="2000" dirty="0" smtClean="0"/>
          </a:p>
          <a:p>
            <a:pPr lvl="1">
              <a:lnSpc>
                <a:spcPct val="90000"/>
              </a:lnSpc>
            </a:pPr>
            <a:r>
              <a:rPr lang="en-US" sz="2000" dirty="0" smtClean="0"/>
              <a:t>Electronic checkbook</a:t>
            </a:r>
            <a:endParaRPr lang="en-US" sz="2000" dirty="0"/>
          </a:p>
          <a:p>
            <a:pPr>
              <a:lnSpc>
                <a:spcPct val="90000"/>
              </a:lnSpc>
            </a:pPr>
            <a:endParaRPr lang="en-US" sz="2400" dirty="0" smtClean="0"/>
          </a:p>
          <a:p>
            <a:pPr>
              <a:lnSpc>
                <a:spcPct val="90000"/>
              </a:lnSpc>
            </a:pPr>
            <a:r>
              <a:rPr lang="en-US" sz="2400" b="1" dirty="0" smtClean="0"/>
              <a:t>Database </a:t>
            </a:r>
            <a:r>
              <a:rPr lang="en-US" sz="2400" b="1" dirty="0"/>
              <a:t>–</a:t>
            </a:r>
            <a:r>
              <a:rPr lang="en-US" sz="2400" dirty="0"/>
              <a:t> allows you to create an electronic filing system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Electronic card catalog</a:t>
            </a:r>
          </a:p>
          <a:p>
            <a:pPr lvl="1">
              <a:lnSpc>
                <a:spcPct val="90000"/>
              </a:lnSpc>
            </a:pPr>
            <a:r>
              <a:rPr lang="en-US" sz="2000" dirty="0"/>
              <a:t>Electronic address </a:t>
            </a:r>
            <a:r>
              <a:rPr lang="en-US" sz="2000" dirty="0" smtClean="0"/>
              <a:t>book</a:t>
            </a:r>
            <a:endParaRPr lang="en-US" sz="2000" dirty="0"/>
          </a:p>
        </p:txBody>
      </p:sp>
      <p:sp>
        <p:nvSpPr>
          <p:cNvPr id="2" name="AutoShape 2" descr="data:image/jpeg;base64,/9j/4AAQSkZJRgABAQAAAQABAAD/2wCEAAkGBhMQEBAPEBISDxAPEBAPDxAPDxIQDw8OFBAVFBQQEhQXHSYeFxkjGRISHy8gIycpLCwsFR4xNTAqNSYrLCkBCQoKDgwOGg8PGiwkHB4sLCkpLCksKSkpKSkpKSkpKSkpKSksKSwpKSksKSkpLCksKSwpLCwpKSkpLCwsKSwpKf/AABEIAOsA1wMBIgACEQEDEQH/xAAcAAABBQEBAQAAAAAAAAAAAAAAAQIFBgcEAwj/xABAEAACAAMDBwcKBQUBAQEAAAAAAQIDEQQFBhIhMVFSkaEHFUFhcXKxExYiIyQzU2KBwRQyguHwFzRCQ8Ky8WP/xAAZAQEAAwEBAAAAAAAAAAAAAAAAAQIDBAX/xAAoEQACAQMCBgIDAQEAAAAAAAAAAQIDERIxUQQTISIyQVJhFCNxYkL/2gAMAwEAAhEDEQA/ANxAAAAAAAAAAAAAAAAAAAAAAAAAAAAAAAAAAAAAAAAAAAAAAAAAAAAAAAAAAAAAAAAAAAAAAAAAAAAAAAAAAAAAAAAAAAAAAAAAAAAAAAACoAAAAAACMAh70veKXGoIVVnPzvO2AvJ+0w/pJ/JNHZFdWQHO87YqHO874ZP5C1BkLURkthZlf54n7Ac8T9gsGQtQmStQyWwsV7nmfsBzzP2OBYclahchahkthYrjvqfscBOe5+xwLJkLUGQtQyWwsytc+T9jgg58tHwyy5C1BkLUMlsLMrLv20fDPObiabAm4oKas2ktWQtRXcV0Xk83SWi03axErpHncWKIo3ErQvJbNVpLNDFXOtD0FavO41aZMMaeTFAqrraRzYexLFDF5G0+hTNA4lp1CUb9UIy3LgAkMVUnrFMi4AAAAAAAAyZHTO9A85rx91H3WSld2F7HhFfklOjjWbMJz7J20Z/Y7v8AKzJicTrla+vPQ7o8Ix9DdPqek+Fpx6Skc3Nm9EXLn+RtoR3/ACNtFLiwhM1viecWEJlNL4kfjUfkRzKmxP22+ZLnwxKJUzcCY84pHxFvKC8ITNe+p4x4Om63xLvhaL/6HMqbGieccj4i3iectn+It5m0eDJ2t8TyiwVO1viSuDo/MjnT2NN85rP8RbxrxTZvireZjFgqe81YuJD3zc7kJKKKLKTXS9NSVwNKWkir4iSV2jd7PaYZkKigdU9DPYr2CP7OX2ssJ5U44ya2OyLurgAAVJAAAAGVzFi932ljK5iz/X2loalZaEhZH6uDsqROI7hhtK8os0cCqqZqtf8AwkrNNXk4eygyZNXabpdTN6EFhnFkSbk2t5DWaCuaqRdoYqqq6c67CjYkuKG0ryq9GZLXorRVjMJYwiTci2PIiXoy69KWZaSk6ftFoz3L6AkMVc4piaAAAABzXl7qPus6TmvL3UzustHyRD0KBcUfr33vuaLDnS7EZvh2Ktoddr/osWKb9js7ghl526dR6PFwc6iitjCk7Jss9P5QKfyhRvOC06uJwW/GtolJ5SebUzBcHUL81GjtfygZP8oV7Dd/OfZXOdcyrn7Cr3pjWeqxS88KdNJSHDzlJpeiXUSVzR2+inAKdS3FWsl/RxXe7Q80aTqVCz46tUSbSel6WXhws53t6KyqRja5rFOpbjIuUZ+upo9NHtaMd2qBVafXnqQF8XjFaZamx1cTiTz9p38Lw0qUnKRz1qkZqxrWB/7OX2ssJWME2uFWODPoZPfjoNZ5VVPNnVBpRVzpA5vx0GsRXhBrMsXsXyR1ANhiqqrQcsy84IXRsJN6BtLU6yBxVY45kCcCq4c5JK9oNYO9INZZRkutirktzOZlvtUPopPN2nNMvK19CZpEUUhvKzdYlnlyZr9CjOjK2qMsdmZZNvW2rRCyDvqC1zYlaIk4XLz+iqVN05pg1Ir+M7PDLs0zJSXo6iYzjJ2IcZLqc3JjiaZbJMXldMtJbnQvJmXIx7uf2/8ARppyzVmzeDvFAAAVLAct5e6md1+B1HLefuZndZaHkiHoZxh2P2l9v3LhiS7FMgUx6YFXgUi4ovaYu1+JpF6v2ePufY9LjG1Ui0c1LrFlIk3g/JxxP/AjLuu6O3zf/wA65+wfLirInpdfiOwjiSCzWaZLT9a/y9peq5JdupWCvqTV9zYLHL/Cys2WqMp1sjcEqJPpqzpjtEUxubP/AD1bTr0EPelqyoc/QddCg4wuzOdW7saNhFy/wDinU8nR1qUe9bZBBNrIp5OvRoHXfiGtkdmrmaaoV23xKGDyUGl10aTGhRacpvQmrNOyt1J/DUDtdq8nF7pITH9jhs8zycH5cqEuHJrcihkKZHTLpTRnKhykzPXZ9p+BXhqjnVl16EzhjA0TA9jhdjg6873E9zZAVrAvlPwcFNGam4nXFNPOqp5vqdEbWXQ6ObIBHdkJz5U0ROaUs9yemxIqGkNNSZBWSyQzJsSi1uhOw1yc+mjqV6XafJzWy1K9pWIqW6XOu2XZBBR9B4z7vhyU4e09FeMMVcv6EHa7yihiiUNcnoNaamZvFHVbZcKgdNNBMFLPF2P7kT+IiiT7GS2Cf8uxmlRPB3Ih5Frekq2PP7eZ3Sz1Kvjt+omdhy0l3GtTxIHkZ93O/n+RppmXIz+Sd2v/ANGmmdTyZpDxQAAFCwHLenuZncZ1HJe3uZncZaOqIehllxx+1Rd77mmXs/Zo+4vAy24ovan3v+jUL4fssfc+x6fGq0onNQ0ZmkiZ6ubCulvR0kLYrEoW5kWlMkbDHmmdr8SHtU5xZUuH80TdKHdTgmsmc1STTsj1t1+KKLJz6h0yBOW3rJ658GQwWGKdOXrKNpvSVBWpuCJam0iaVXmSstEJwxV/YyGFS6xvoPbCl2xWi2wxP3da9RC2ydFMhcCzuvQa/wAm9yKXZ8uJUjomsxTjqqhHGPsUFlK7LlZLOpSyIdGTxMa5TH679b8DZpbq2YnynRev/W/A4uA83/Dp4l2ijTsA26H8FLr0ZnuLDznBrK9yfWSF2GW9f2oWN3fBqOOrhmzSOWKsM5zg1ic7QD+b4NQju2DUU7C3cdCjrDVaGisTJkEMyJx9ZZlDRNakVifLhijiytVEa0PZSt6PGdaYG82g5rbMga9HSc02yNROj9GuY9JsjJR1xVjBu54yXmfYyWwXpi7GRSzQvsZK4M0xdjK1l2Mmn5FoqVbHb9RM7CzN5yrY6fqJnYc1FXkbVH0ITkZfoTe2LxNPMw5Gvyze2L/0aeYT8max0QAAFCwHHe3uZvcZ2HHe3uJvci8C0dUQ9DIrgftcXe/6NTvp0skfc1V6DKMPxe1xd/8A6Niilwxy1DE8zS+qoepx76xOWgr3MCn355PyipFpdMx34Lw1Ptc+G0qqlw0io0arNwVY4quKCFt9LZI3fd0uzwZEmkMOqqKS4zsxiOR3XZH4sWRYY0uiGmbsPn13nkwx1hirlPozH0paLLDMhcEbTgelVRDxYFsL/wAId6M6HEclPdl6lLN3MZwRdUVotKiaahqtK60bzIkKXDkLRRdFDnseHrPI91RfVHbFCtpb0Z1KjqO7LU6eCsLKMR5UH6/9b8Db5MCq/SW9GG8qb9e6dEb8Dp4DzZjxPWKNK5PoJjsEFH2fVE+5M7WyD5PLxUNgl16K14ULE76h1HNUyzfQ1jbFXZzuRO1s84rPP6Gzqd+w6hjxBDq8TPu2Ldu53Sa5FHpoVK23DaIpjiX5W6onXiKDUNeJoNT4locyD6IiWEvZXnh60dYRYctD0sn4sUwanxGPFkGy+JrnV2KYw3IF4Zn0pUl8N3XHIrl9P7nq8XQbPidFgvhWj8qoRJ1Gu5dCVGN+h3VKtjv3EzsLNUq2O36iZ3V4kUV3CpoRPI3+Wb2vxNOMv5G9E3tfiaec1TyNoeKFAAKFgOO936ib3Gdg2ZAmmnoeZkp2aZD0MDs94OXOmPIiqonTN01JKLG09UVI83WatFhmzttuVDV6XnziPC9m+FCet+fB6xOT8eW5k7xrP1RcDxjxvPXRF9KGu+atm+EgeFLL8KEr+dT+A5E/kY9Fjmfqi7HRnhHj20Loj3I0m8cN2ZWmCFS0k2qrNQnPNGy/ChLfmU1rEjkSf/Rivn9aH0R8EecXKBaNURslowNZYnVS0uw8f6f2XYW5FvzKXxKujU9MxyLlEtGqIhr8v6K0KsUMWU30m8vk7s2wtyGxcnVm2OCJXF0lohyZ+xvJvZ4XYJba06a9hZnYJepbyKkXLHKhyJeaFaELFd07WzzpdzbyOldFaxJO7pWpbxObZWpbyKd2z9pjHddo18SMf9E3+iXd1ytS3jHdMnUt5EO6bRr4nnFdFo2uJOP+it/omnc8nUt413NI6t5Bu57TtPeNd0Wnae8tj/oX+ic5mkfLvHybFBK93T6Fed0Wnae8kLmssyX711/nSHGy8rhP6JSpV8dP1Ezu/csxVsdP1Mzu/c0o+RSpoRnI5om9r8TTzL+RvRN7X4moHHV8jen4igAFC4AAAAAAAAMBGAVe9X7XD9Czoq96v2uH6FnNJeii0OS03ioHSlTx55Wo7I5UDzxUG+Ql9RKcVqh13OR34tkZFf62eJ2/h5fUI7LK1Q+BN4bEWe5wPES2eI14lWyzu/CSdUIjsknVCTeGxDvuR7xQl/gxrxYtniSH4OT8o38FI+Uns2Is9yOeLVsDXi9bJJOwyNUO4a7DI+XcSsNiOu5GvGK2eH7jXjBbPAknYLP8u4R2Cz/LuLfr2I67ka8YLZ4HVd18fiOih7OwWf5RZciXB7un0+47fSHXc9alXx2/UzO79yzVKtjp+pmd37m1DzKVNCP5HP8Ab9fE1Ay3kcfvfr4mpHFV8jenoKAAZmgAAAAAAAAkQojAKre395D9C0V0FXvd+2Q/Qsz6Ow0l6M17I+22GKN1hdDnd0zNo97bezlRUpU5niN7LNFnboQ8fY13PN2hruSbtA8RvZY14ma/xf8APoX/AGFe0ZHck7bGu4Z22+I54qey9w14tey9xK5hHaMdwTtsZFh+dtno8XRbL3fsM87otl7v2LfsHaeXm9O2/ER4dn/EPV4ui2Xu/YTzui2Xu/Yn9hXtPLzfnbbE5gnbZ6+dsWy9wPFj1PcW/YR2nhzBO2zvuqwRyfzvKOV4pi2XuOy7r0c/SqaiG5eyFa52VKvjl+pmd37lnqVfHHuZnd+5pQ8yKvicHI9/s+viamZXyP8A+ztfiaocFXyOmnoKAAZGgAAAAAAAAjFEYBVL4/vIfoWWN6OwrF9/3cP6SzRPQ+o1foy0Z5R+Tr6VK9Y31XVwI+33ZFMiylFTqObmGLbe80UVuQ/4S7Un5eAjhk9XAhnh2Pbe8Y8OR/EZay+RW/0TLhkdXARwyNa4EK8NR7b3jHhiZtveTivkL/ROZMjWuAzIkdXAhfNqP4j3iebcfxHvLYr5EX+iacEjq4DXDJ+XgQzw3HtveN83I/iMY/ZF/omnDJ+XgNyZPy8CHeHo9t7xPN+Pbe8tj9kX+iXcMnq4CylAvd0+hDO4Itt7zsuywRSvzOpNvsL+HdUq+OX6qPsLOmVfG/uo+w1oeRWr4nFyQPPM/mo1UynkheeZ/NRqx51XyOmnoKAAZGgAAAAAAAAjFEYBUr8ftcP6SxxPMis39MUNshcWZZiRteIJULSUxatKN7aGXskmGU9ZDeckrbW9DXiaVtreicbi5MuJiOJkJ5zS9tb0JFieVtrei2BW5MsSpCPFMvbW9DXiqVtreiypshzJxxDWyCeKpW2t6GPFkvbW9F+VIjNE9nEbZX3i6XtrehjxdL21vRZUpFM0WFtiVZXXjGXtrehjxjL21vRZUZEcxIsdWI6lbeM5e2t6G+esvbW9F+RIjmxLNklWxx7qPujvPaXtreiKxHiGXPlR+mq5Loqo1pUpRld2KTqJxsj15IdMz+ajVzJ+R+JNzP5qNYPIq6nbT0FAAMzQAAAAAAAARigAQd+4ahtLrXJZBf04XxGXmgULZNFXFFFfJsttjXyarbfAvlBKE5yGKKG+TRbb4Df6ZLbfAv1BaE8yQwRnz5MVtvgNfJf874GhUChHMluMEZ2+S753wGPkr+fwNIoFCeZLcjlxM1fJT8/gMfJT874GmUCg5ktxgjMHyUfM+Aj5J/nfA1CgUHMluMFsZY+Sb5nwGvkke0+BqtBaE86e45cdjJ/6SPafASLkirmcWbUaxQMkc2e4wjsUjCWEnd+aFVT6S7oMkUpKVy66AAAVAAAAAAAAAAAAAAAAAAAAAAAAAAAAAAAAAAAAAAAAAAAAAAAAAAAAf//Z"/>
          <p:cNvSpPr>
            <a:spLocks noChangeAspect="1" noChangeArrowheads="1"/>
          </p:cNvSpPr>
          <p:nvPr/>
        </p:nvSpPr>
        <p:spPr bwMode="auto">
          <a:xfrm>
            <a:off x="63500" y="-1087438"/>
            <a:ext cx="204787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data:image/jpeg;base64,/9j/4AAQSkZJRgABAQAAAQABAAD/2wCEAAkGBhMQEBAPEBISDxAPEBAPDxAPDxIQDw8OFBAVFBQQEhQXHSYeFxkjGRISHy8gIycpLCwsFR4xNTAqNSYrLCkBCQoKDgwOGg8PGiwkHB4sLCkpLCksKSkpKSkpKSkpKSkpKSksKSwpKSksKSkpLCksKSwpLCwpKSkpLCwsKSwpKf/AABEIAOsA1wMBIgACEQEDEQH/xAAcAAABBQEBAQAAAAAAAAAAAAAAAQIFBgcEAwj/xABAEAACAAMDBwcKBQUBAQEAAAAAAQIDEQQFBhIhMVFSkaEHFUFhcXKxExYiIyQzU2KBwRQyguHwFzRCQ8Ky8WP/xAAZAQEAAwEBAAAAAAAAAAAAAAAAAQIDBAX/xAAoEQACAQMCBgIDAQEAAAAAAAAAAQIDERIxUQQTISIyQVJhFCNxYkL/2gAMAwEAAhEDEQA/ANxAAAAAAAAAAAAAAAAAAAAAAAAAAAAAAAAAAAAAAAAAAAAAAAAAAAAAAAAAAAAAAAAAAAAAAAAAAAAAAAAAAAAAAAAAAAAAAAAAAAAAAAACoAAAAAACMAh70veKXGoIVVnPzvO2AvJ+0w/pJ/JNHZFdWQHO87YqHO874ZP5C1BkLURkthZlf54n7Ac8T9gsGQtQmStQyWwsV7nmfsBzzP2OBYclahchahkthYrjvqfscBOe5+xwLJkLUGQtQyWwsytc+T9jgg58tHwyy5C1BkLUMlsLMrLv20fDPObiabAm4oKas2ktWQtRXcV0Xk83SWi03axErpHncWKIo3ErQvJbNVpLNDFXOtD0FavO41aZMMaeTFAqrraRzYexLFDF5G0+hTNA4lp1CUb9UIy3LgAkMVUnrFMi4AAAAAAAAyZHTO9A85rx91H3WSld2F7HhFfklOjjWbMJz7J20Z/Y7v8AKzJicTrla+vPQ7o8Ix9DdPqek+Fpx6Skc3Nm9EXLn+RtoR3/ACNtFLiwhM1viecWEJlNL4kfjUfkRzKmxP22+ZLnwxKJUzcCY84pHxFvKC8ITNe+p4x4Om63xLvhaL/6HMqbGieccj4i3iectn+It5m0eDJ2t8TyiwVO1viSuDo/MjnT2NN85rP8RbxrxTZvireZjFgqe81YuJD3zc7kJKKKLKTXS9NSVwNKWkir4iSV2jd7PaYZkKigdU9DPYr2CP7OX2ssJ5U44ya2OyLurgAAVJAAAAGVzFi932ljK5iz/X2loalZaEhZH6uDsqROI7hhtK8os0cCqqZqtf8AwkrNNXk4eygyZNXabpdTN6EFhnFkSbk2t5DWaCuaqRdoYqqq6c67CjYkuKG0ryq9GZLXorRVjMJYwiTci2PIiXoy69KWZaSk6ftFoz3L6AkMVc4piaAAAABzXl7qPus6TmvL3UzustHyRD0KBcUfr33vuaLDnS7EZvh2Ktoddr/osWKb9js7ghl526dR6PFwc6iitjCk7Jss9P5QKfyhRvOC06uJwW/GtolJ5SebUzBcHUL81GjtfygZP8oV7Dd/OfZXOdcyrn7Cr3pjWeqxS88KdNJSHDzlJpeiXUSVzR2+inAKdS3FWsl/RxXe7Q80aTqVCz46tUSbSel6WXhws53t6KyqRja5rFOpbjIuUZ+upo9NHtaMd2qBVafXnqQF8XjFaZamx1cTiTz9p38Lw0qUnKRz1qkZqxrWB/7OX2ssJWME2uFWODPoZPfjoNZ5VVPNnVBpRVzpA5vx0GsRXhBrMsXsXyR1ANhiqqrQcsy84IXRsJN6BtLU6yBxVY45kCcCq4c5JK9oNYO9INZZRkutirktzOZlvtUPopPN2nNMvK19CZpEUUhvKzdYlnlyZr9CjOjK2qMsdmZZNvW2rRCyDvqC1zYlaIk4XLz+iqVN05pg1Ir+M7PDLs0zJSXo6iYzjJ2IcZLqc3JjiaZbJMXldMtJbnQvJmXIx7uf2/8ARppyzVmzeDvFAAAVLAct5e6md1+B1HLefuZndZaHkiHoZxh2P2l9v3LhiS7FMgUx6YFXgUi4ovaYu1+JpF6v2ePufY9LjG1Ui0c1LrFlIk3g/JxxP/AjLuu6O3zf/wA65+wfLirInpdfiOwjiSCzWaZLT9a/y9peq5JdupWCvqTV9zYLHL/Cys2WqMp1sjcEqJPpqzpjtEUxubP/AD1bTr0EPelqyoc/QddCg4wuzOdW7saNhFy/wDinU8nR1qUe9bZBBNrIp5OvRoHXfiGtkdmrmaaoV23xKGDyUGl10aTGhRacpvQmrNOyt1J/DUDtdq8nF7pITH9jhs8zycH5cqEuHJrcihkKZHTLpTRnKhykzPXZ9p+BXhqjnVl16EzhjA0TA9jhdjg6873E9zZAVrAvlPwcFNGam4nXFNPOqp5vqdEbWXQ6ObIBHdkJz5U0ROaUs9yemxIqGkNNSZBWSyQzJsSi1uhOw1yc+mjqV6XafJzWy1K9pWIqW6XOu2XZBBR9B4z7vhyU4e09FeMMVcv6EHa7yihiiUNcnoNaamZvFHVbZcKgdNNBMFLPF2P7kT+IiiT7GS2Cf8uxmlRPB3Ih5Frekq2PP7eZ3Sz1Kvjt+omdhy0l3GtTxIHkZ93O/n+RppmXIz+Sd2v/ANGmmdTyZpDxQAAFCwHLenuZncZ1HJe3uZncZaOqIehllxx+1Rd77mmXs/Zo+4vAy24ovan3v+jUL4fssfc+x6fGq0onNQ0ZmkiZ6ubCulvR0kLYrEoW5kWlMkbDHmmdr8SHtU5xZUuH80TdKHdTgmsmc1STTsj1t1+KKLJz6h0yBOW3rJ658GQwWGKdOXrKNpvSVBWpuCJam0iaVXmSstEJwxV/YyGFS6xvoPbCl2xWi2wxP3da9RC2ydFMhcCzuvQa/wAm9yKXZ8uJUjomsxTjqqhHGPsUFlK7LlZLOpSyIdGTxMa5TH679b8DZpbq2YnynRev/W/A4uA83/Dp4l2ijTsA26H8FLr0ZnuLDznBrK9yfWSF2GW9f2oWN3fBqOOrhmzSOWKsM5zg1ic7QD+b4NQju2DUU7C3cdCjrDVaGisTJkEMyJx9ZZlDRNakVifLhijiytVEa0PZSt6PGdaYG82g5rbMga9HSc02yNROj9GuY9JsjJR1xVjBu54yXmfYyWwXpi7GRSzQvsZK4M0xdjK1l2Mmn5FoqVbHb9RM7CzN5yrY6fqJnYc1FXkbVH0ITkZfoTe2LxNPMw5Gvyze2L/0aeYT8max0QAAFCwHHe3uZvcZ2HHe3uJvci8C0dUQ9DIrgftcXe/6NTvp0skfc1V6DKMPxe1xd/8A6Niilwxy1DE8zS+qoepx76xOWgr3MCn355PyipFpdMx34Lw1Ptc+G0qqlw0io0arNwVY4quKCFt9LZI3fd0uzwZEmkMOqqKS4zsxiOR3XZH4sWRYY0uiGmbsPn13nkwx1hirlPozH0paLLDMhcEbTgelVRDxYFsL/wAId6M6HEclPdl6lLN3MZwRdUVotKiaahqtK60bzIkKXDkLRRdFDnseHrPI91RfVHbFCtpb0Z1KjqO7LU6eCsLKMR5UH6/9b8Db5MCq/SW9GG8qb9e6dEb8Dp4DzZjxPWKNK5PoJjsEFH2fVE+5M7WyD5PLxUNgl16K14ULE76h1HNUyzfQ1jbFXZzuRO1s84rPP6Gzqd+w6hjxBDq8TPu2Ldu53Sa5FHpoVK23DaIpjiX5W6onXiKDUNeJoNT4locyD6IiWEvZXnh60dYRYctD0sn4sUwanxGPFkGy+JrnV2KYw3IF4Zn0pUl8N3XHIrl9P7nq8XQbPidFgvhWj8qoRJ1Gu5dCVGN+h3VKtjv3EzsLNUq2O36iZ3V4kUV3CpoRPI3+Wb2vxNOMv5G9E3tfiaec1TyNoeKFAAKFgOO936ib3Gdg2ZAmmnoeZkp2aZD0MDs94OXOmPIiqonTN01JKLG09UVI83WatFhmzttuVDV6XnziPC9m+FCet+fB6xOT8eW5k7xrP1RcDxjxvPXRF9KGu+atm+EgeFLL8KEr+dT+A5E/kY9Fjmfqi7HRnhHj20Loj3I0m8cN2ZWmCFS0k2qrNQnPNGy/ChLfmU1rEjkSf/Rivn9aH0R8EecXKBaNURslowNZYnVS0uw8f6f2XYW5FvzKXxKujU9MxyLlEtGqIhr8v6K0KsUMWU30m8vk7s2wtyGxcnVm2OCJXF0lohyZ+xvJvZ4XYJba06a9hZnYJepbyKkXLHKhyJeaFaELFd07WzzpdzbyOldFaxJO7pWpbxObZWpbyKd2z9pjHddo18SMf9E3+iXd1ytS3jHdMnUt5EO6bRr4nnFdFo2uJOP+it/omnc8nUt413NI6t5Bu57TtPeNd0Wnae8tj/oX+ic5mkfLvHybFBK93T6Fed0Wnae8kLmssyX711/nSHGy8rhP6JSpV8dP1Ezu/csxVsdP1Mzu/c0o+RSpoRnI5om9r8TTzL+RvRN7X4moHHV8jen4igAFC4AAAAAAAAMBGAVe9X7XD9Czoq96v2uH6FnNJeii0OS03ioHSlTx55Wo7I5UDzxUG+Ql9RKcVqh13OR34tkZFf62eJ2/h5fUI7LK1Q+BN4bEWe5wPES2eI14lWyzu/CSdUIjsknVCTeGxDvuR7xQl/gxrxYtniSH4OT8o38FI+Uns2Is9yOeLVsDXi9bJJOwyNUO4a7DI+XcSsNiOu5GvGK2eH7jXjBbPAknYLP8u4R2Cz/LuLfr2I67ka8YLZ4HVd18fiOih7OwWf5RZciXB7un0+47fSHXc9alXx2/UzO79yzVKtjp+pmd37m1DzKVNCP5HP8Ab9fE1Ay3kcfvfr4mpHFV8jenoKAAZmgAAAAAAAAkQojAKre395D9C0V0FXvd+2Q/Qsz6Ow0l6M17I+22GKN1hdDnd0zNo97bezlRUpU5niN7LNFnboQ8fY13PN2hruSbtA8RvZY14ma/xf8APoX/AGFe0ZHck7bGu4Z22+I54qey9w14tey9xK5hHaMdwTtsZFh+dtno8XRbL3fsM87otl7v2LfsHaeXm9O2/ER4dn/EPV4ui2Xu/YTzui2Xu/Yn9hXtPLzfnbbE5gnbZ6+dsWy9wPFj1PcW/YR2nhzBO2zvuqwRyfzvKOV4pi2XuOy7r0c/SqaiG5eyFa52VKvjl+pmd37lnqVfHHuZnd+5pQ8yKvicHI9/s+viamZXyP8A+ztfiaocFXyOmnoKAAZGgAAAAAAAAjFEYBVL4/vIfoWWN6OwrF9/3cP6SzRPQ+o1foy0Z5R+Tr6VK9Y31XVwI+33ZFMiylFTqObmGLbe80UVuQ/4S7Un5eAjhk9XAhnh2Pbe8Y8OR/EZay+RW/0TLhkdXARwyNa4EK8NR7b3jHhiZtveTivkL/ROZMjWuAzIkdXAhfNqP4j3iebcfxHvLYr5EX+iacEjq4DXDJ+XgQzw3HtveN83I/iMY/ZF/omnDJ+XgNyZPy8CHeHo9t7xPN+Pbe8tj9kX+iXcMnq4CylAvd0+hDO4Itt7zsuywRSvzOpNvsL+HdUq+OX6qPsLOmVfG/uo+w1oeRWr4nFyQPPM/mo1UynkheeZ/NRqx51XyOmnoKAAZGgAAAAAAAAjFEYBUr8ftcP6SxxPMis39MUNshcWZZiRteIJULSUxatKN7aGXskmGU9ZDeckrbW9DXiaVtreicbi5MuJiOJkJ5zS9tb0JFieVtrei2BW5MsSpCPFMvbW9DXiqVtreiypshzJxxDWyCeKpW2t6GPFkvbW9F+VIjNE9nEbZX3i6XtrehjxdL21vRZUpFM0WFtiVZXXjGXtrehjxjL21vRZUZEcxIsdWI6lbeM5e2t6G+esvbW9F+RIjmxLNklWxx7qPujvPaXtreiKxHiGXPlR+mq5Loqo1pUpRld2KTqJxsj15IdMz+ajVzJ+R+JNzP5qNYPIq6nbT0FAAMzQAAAAAAAARigAQd+4ahtLrXJZBf04XxGXmgULZNFXFFFfJsttjXyarbfAvlBKE5yGKKG+TRbb4Df6ZLbfAv1BaE8yQwRnz5MVtvgNfJf874GhUChHMluMEZ2+S753wGPkr+fwNIoFCeZLcjlxM1fJT8/gMfJT874GmUCg5ktxgjMHyUfM+Aj5J/nfA1CgUHMluMFsZY+Sb5nwGvkke0+BqtBaE86e45cdjJ/6SPafASLkirmcWbUaxQMkc2e4wjsUjCWEnd+aFVT6S7oMkUpKVy66AAAVAAAAAAAAAAAAAAAAAAAAAAAAAAAAAAAAAAAAAAAAAAAAAAAAAAAAf//Z"/>
          <p:cNvSpPr>
            <a:spLocks noChangeAspect="1" noChangeArrowheads="1"/>
          </p:cNvSpPr>
          <p:nvPr/>
        </p:nvSpPr>
        <p:spPr bwMode="auto">
          <a:xfrm>
            <a:off x="215900" y="-935038"/>
            <a:ext cx="2047875" cy="22383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104" name="Picture 8" descr="http://t1.gstatic.com/images?q=tbn:ANd9GcQLXDmZSEHItrtc5x-iwzS0EIUgJ3Lcrhs15nvaRTDvBxCrqD6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4600" y="1104900"/>
            <a:ext cx="1104900" cy="1104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6" name="Picture 10" descr="http://t2.gstatic.com/images?q=tbn:ANd9GcTVem-mdCIxZ1hzgA_MiahjLQj1iQpyDCCzyAj9t3D0sJE5Z9S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6200" y="2171700"/>
            <a:ext cx="914400" cy="914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14" name="Picture 18" descr="http://blog.knowledgewave.com/wp-content/uploads/2009/07/access2007logo.pn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022" r="10727" b="10261"/>
          <a:stretch/>
        </p:blipFill>
        <p:spPr bwMode="auto">
          <a:xfrm>
            <a:off x="7522191" y="4038600"/>
            <a:ext cx="1088409" cy="9962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01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501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01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500"/>
                            </p:stCondLst>
                            <p:childTnLst>
                              <p:par>
                                <p:cTn id="1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501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0179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50179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0179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179" grpId="0" uiExpand="1" build="p" autoUpdateAnimBg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128</TotalTime>
  <Words>180</Words>
  <Application>Microsoft Office PowerPoint</Application>
  <PresentationFormat>On-screen Show (4:3)</PresentationFormat>
  <Paragraphs>41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NewsPrint</vt:lpstr>
      <vt:lpstr>Computer Software</vt:lpstr>
      <vt:lpstr>Essential Question:</vt:lpstr>
      <vt:lpstr>Computer Components: Software</vt:lpstr>
      <vt:lpstr>System Software</vt:lpstr>
      <vt:lpstr>Application Software</vt:lpstr>
      <vt:lpstr>Types of Application Software</vt:lpstr>
    </vt:vector>
  </TitlesOfParts>
  <Company>Wake County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Software</dc:title>
  <dc:creator>tonya_jarrett</dc:creator>
  <cp:lastModifiedBy>tonya_jarrett</cp:lastModifiedBy>
  <cp:revision>6</cp:revision>
  <dcterms:created xsi:type="dcterms:W3CDTF">2011-12-16T04:26:47Z</dcterms:created>
  <dcterms:modified xsi:type="dcterms:W3CDTF">2011-12-21T17:07:27Z</dcterms:modified>
</cp:coreProperties>
</file>